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30" r:id="rId2"/>
    <p:sldId id="436" r:id="rId3"/>
    <p:sldId id="439" r:id="rId4"/>
    <p:sldId id="442" r:id="rId5"/>
    <p:sldId id="444" r:id="rId6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CAMBIO DE UN RODO, INSTALACIÓN DE SOPORTE Y ENGRASE DE RIELES A PORTÓN DE RECEPCIÓN.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DDJ ANTIGUO CUSCATLAN</a:t>
            </a:r>
            <a:endParaRPr lang="es-ES" sz="2000" dirty="0"/>
          </a:p>
          <a:p>
            <a:r>
              <a:rPr lang="es-GT" sz="1800" dirty="0" smtClean="0"/>
              <a:t>31/8/2021</a:t>
            </a:r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1" y="486455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845524" y="40685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CAMBIO DE RODO Y APLICACIÓN DE PINTURA NEGRA, ENGRASE 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41" y="1001170"/>
            <a:ext cx="3522340" cy="469645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868149" y="1001170"/>
            <a:ext cx="3688550" cy="469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2705099" y="530299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s-ES" dirty="0"/>
              <a:t>CAMBIO DE RODO Y APLICACIÓN DE PINTURA </a:t>
            </a:r>
            <a:r>
              <a:rPr lang="es-ES" dirty="0" smtClean="0"/>
              <a:t>NEGRA, ENGRASE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7403" y="1270668"/>
            <a:ext cx="3529193" cy="470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7200" y="1090147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79609" y="509435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SOPORTE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27" y="1852147"/>
            <a:ext cx="3596367" cy="335924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9609" y="1128713"/>
            <a:ext cx="3604585" cy="480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47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7200" y="802141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275076" y="802141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46973"/>
          </a:xfrm>
        </p:spPr>
        <p:txBody>
          <a:bodyPr/>
          <a:lstStyle/>
          <a:p>
            <a:pPr algn="ctr"/>
            <a:r>
              <a:rPr lang="en-US" dirty="0" smtClean="0"/>
              <a:t>PRUEBA DE FUNCIONAMIENTO, PORTÓN ABRE Y CIERRA CON NORMALIDAD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8" y="1380442"/>
            <a:ext cx="2927576" cy="477202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7152" y="1380443"/>
            <a:ext cx="3089648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88877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32707</TotalTime>
  <Words>119</Words>
  <Application>Microsoft Office PowerPoint</Application>
  <PresentationFormat>Presentación en pantalla (4:3)</PresentationFormat>
  <Paragraphs>22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CAMBIO DE RODO Y APLICACIÓN DE PINTURA NEGRA, ENGRASE </vt:lpstr>
      <vt:lpstr>CAMBIO DE RODO Y APLICACIÓN DE PINTURA NEGRA, ENGRASE</vt:lpstr>
      <vt:lpstr>INSTALACIÓN DE SOPORTE</vt:lpstr>
      <vt:lpstr>PRUEBA DE FUNCIONAMIENTO, PORTÓN ABRE Y CIERRA CON NORMALIDAD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501</cp:revision>
  <cp:lastPrinted>2009-09-18T02:25:51Z</cp:lastPrinted>
  <dcterms:created xsi:type="dcterms:W3CDTF">2007-05-31T16:27:58Z</dcterms:created>
  <dcterms:modified xsi:type="dcterms:W3CDTF">2021-09-01T16:16:16Z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